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4"/>
  </p:notesMasterIdLst>
  <p:handoutMasterIdLst>
    <p:handoutMasterId r:id="rId15"/>
  </p:handoutMasterIdLst>
  <p:sldIdLst>
    <p:sldId id="265" r:id="rId5"/>
    <p:sldId id="266" r:id="rId6"/>
    <p:sldId id="270" r:id="rId7"/>
    <p:sldId id="271" r:id="rId8"/>
    <p:sldId id="272" r:id="rId9"/>
    <p:sldId id="274" r:id="rId10"/>
    <p:sldId id="275" r:id="rId11"/>
    <p:sldId id="276" r:id="rId12"/>
    <p:sldId id="277" r:id="rId13"/>
  </p:sldIdLst>
  <p:sldSz cx="12192000" cy="6858000"/>
  <p:notesSz cx="6797675" cy="9926638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9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D3219A-75C0-4E09-81D8-07B08B329A80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F885645-4090-46EC-B88C-5C997E9166C1}" type="datetime1">
              <a:rPr lang="fr-FR" noProof="0" smtClean="0"/>
              <a:t>06/06/2019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452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877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endParaRPr lang="fr-FR" dirty="0"/>
          </a:p>
          <a:p>
            <a:pPr rtl="0"/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L’ Atout coaching lors d’une transition professionnelle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B72D1425-9EE9-4038-A8F9-3BCD47DCED41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D3ED98CB-F975-4422-A942-38F1FA9B0C27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 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0AC25AFF-DB74-486A-8B15-3C26CDA56CCE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59A4C305-DA62-421D-B6E0-6A29EC9487A1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F1EB3533-04B5-4E8F-A993-CD9A2A6EA72A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5AAAE710-946E-4C7F-A4E2-6F595348EE98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0EFE9B5D-81FF-42C1-9024-9AEDAF5F2CA4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BEF7A0C4-452C-4C07-8B09-455C66DECD3B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B9FA9488-D589-4DC3-BEE3-1C92FD8BA2B2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2979D9A7-8BEC-4B5F-8006-B7A03D5A75BF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 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>
          <a:xfrm>
            <a:off x="1562100" y="6356350"/>
            <a:ext cx="523653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13C3A8D3-7C0E-4B37-B51D-D6F35AA2428B}" type="datetime1">
              <a:rPr lang="fr-FR" smtClean="0"/>
              <a:t>06/06/2019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>
          <a:xfrm>
            <a:off x="4925975" y="6356350"/>
            <a:ext cx="3825949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632558" y="6356350"/>
            <a:ext cx="721242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71B7BAC7-FE87-40F6-AA24-4F4685D1B0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1ED6851-7839-46F5-8DA3-F8A4A8FB72B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830147" y="6273578"/>
            <a:ext cx="523653" cy="523653"/>
          </a:xfrm>
          <a:prstGeom prst="rect">
            <a:avLst/>
          </a:prstGeom>
        </p:spPr>
      </p:pic>
      <p:sp>
        <p:nvSpPr>
          <p:cNvPr id="11" name="Espace réservé du pied de page 4">
            <a:extLst>
              <a:ext uri="{FF2B5EF4-FFF2-40B4-BE49-F238E27FC236}">
                <a16:creationId xmlns:a16="http://schemas.microsoft.com/office/drawing/2014/main" id="{F3E9B22D-CD53-49F0-BC39-DBE6C4336E12}"/>
              </a:ext>
            </a:extLst>
          </p:cNvPr>
          <p:cNvSpPr txBox="1">
            <a:spLocks/>
          </p:cNvSpPr>
          <p:nvPr userDrawn="1"/>
        </p:nvSpPr>
        <p:spPr>
          <a:xfrm>
            <a:off x="4964873" y="6359477"/>
            <a:ext cx="37481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i="1" dirty="0"/>
              <a:t>L’ Atout coaching lors d’une transition professionnelle</a:t>
            </a:r>
          </a:p>
        </p:txBody>
      </p:sp>
      <p:sp>
        <p:nvSpPr>
          <p:cNvPr id="13" name="Espace réservé du pied de page 4">
            <a:extLst>
              <a:ext uri="{FF2B5EF4-FFF2-40B4-BE49-F238E27FC236}">
                <a16:creationId xmlns:a16="http://schemas.microsoft.com/office/drawing/2014/main" id="{D594000F-4274-4224-BA23-1D555D856857}"/>
              </a:ext>
            </a:extLst>
          </p:cNvPr>
          <p:cNvSpPr txBox="1">
            <a:spLocks/>
          </p:cNvSpPr>
          <p:nvPr userDrawn="1"/>
        </p:nvSpPr>
        <p:spPr>
          <a:xfrm>
            <a:off x="1562100" y="6352843"/>
            <a:ext cx="1269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Didier LAURENT </a:t>
            </a:r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fr-FR" dirty="0"/>
              <a:t>L’ Atout coaching lors d’une transition professionnelle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endParaRPr lang="fr-FR" dirty="0"/>
          </a:p>
          <a:p>
            <a:pPr rtl="0"/>
            <a:r>
              <a:rPr lang="fr-FR" dirty="0"/>
              <a:t>Certification de Coach consultant</a:t>
            </a:r>
          </a:p>
          <a:p>
            <a:pPr rtl="0"/>
            <a:r>
              <a:rPr lang="fr-FR" dirty="0" err="1"/>
              <a:t>Linkup</a:t>
            </a:r>
            <a:r>
              <a:rPr lang="fr-FR" dirty="0"/>
              <a:t> coaching</a:t>
            </a:r>
          </a:p>
          <a:p>
            <a:pPr rtl="0"/>
            <a:r>
              <a:rPr lang="fr-FR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Plan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sz="4000" dirty="0"/>
              <a:t>La transition professionnelle ?</a:t>
            </a:r>
          </a:p>
          <a:p>
            <a:pPr lvl="0" rtl="0"/>
            <a:r>
              <a:rPr lang="fr-FR" sz="4000" dirty="0"/>
              <a:t>Les contributions du coaching ?</a:t>
            </a:r>
          </a:p>
          <a:p>
            <a:pPr lvl="1"/>
            <a:r>
              <a:rPr lang="fr-FR" sz="3200" dirty="0"/>
              <a:t>L’identité</a:t>
            </a:r>
          </a:p>
          <a:p>
            <a:pPr lvl="1"/>
            <a:r>
              <a:rPr lang="fr-FR" sz="3200" dirty="0"/>
              <a:t>La mise en mouvement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87B99E7-E987-4D3E-A1A9-ADBE37F1F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918" y="3278536"/>
            <a:ext cx="3868882" cy="2898427"/>
          </a:xfrm>
          <a:prstGeom prst="rect">
            <a:avLst/>
          </a:prstGeom>
          <a:ln>
            <a:solidFill>
              <a:srgbClr val="F0E8DB"/>
            </a:solidFill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B56791-7328-4E46-82DF-6139C9E9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transition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40717-E5B0-4707-8276-A1B856DA7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372" y="1825624"/>
            <a:ext cx="6694004" cy="4351338"/>
          </a:xfrm>
        </p:spPr>
        <p:txBody>
          <a:bodyPr>
            <a:normAutofit/>
          </a:bodyPr>
          <a:lstStyle/>
          <a:p>
            <a:r>
              <a:rPr lang="fr-FR" sz="4000" dirty="0"/>
              <a:t>regroupe tous les changements de positions professionnelles choisis ou subis </a:t>
            </a:r>
          </a:p>
          <a:p>
            <a:pPr marL="0" indent="0">
              <a:buNone/>
            </a:pPr>
            <a:endParaRPr lang="fr-FR" sz="4000" dirty="0"/>
          </a:p>
          <a:p>
            <a:r>
              <a:rPr lang="fr-FR" sz="4000" dirty="0"/>
              <a:t>changement du système de représentation</a:t>
            </a:r>
          </a:p>
          <a:p>
            <a:endParaRPr lang="fr-FR" sz="4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AFF0BAB-1CBD-4438-99DF-E65AF1AC9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91450" y="2653506"/>
            <a:ext cx="3562350" cy="2695575"/>
          </a:xfrm>
          <a:prstGeom prst="rect">
            <a:avLst/>
          </a:prstGeom>
          <a:noFill/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216455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EA35F-F2AD-4362-AA6E-A3351C72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L’identité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A2233A-64DC-42DA-AA1D-BBDBD0C89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Source d’énergie </a:t>
            </a:r>
          </a:p>
          <a:p>
            <a:endParaRPr lang="fr-FR" sz="4000" dirty="0"/>
          </a:p>
          <a:p>
            <a:endParaRPr lang="fr-FR" sz="4000" dirty="0"/>
          </a:p>
          <a:p>
            <a:r>
              <a:rPr lang="fr-FR" sz="4000" dirty="0"/>
              <a:t>Ligne de vie</a:t>
            </a:r>
          </a:p>
          <a:p>
            <a:endParaRPr lang="fr-FR" sz="4000" dirty="0"/>
          </a:p>
          <a:p>
            <a:r>
              <a:rPr lang="fr-FR" sz="4000" dirty="0"/>
              <a:t>SCORE</a:t>
            </a:r>
          </a:p>
          <a:p>
            <a:endParaRPr lang="fr-FR" sz="4000" dirty="0"/>
          </a:p>
          <a:p>
            <a:endParaRPr lang="fr-FR" sz="4000" dirty="0"/>
          </a:p>
          <a:p>
            <a:endParaRPr lang="fr-FR" sz="4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3810A0F-D333-492C-9D02-19BEDCF0B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882" y="785729"/>
            <a:ext cx="2986175" cy="21600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E0E28903-3FE8-4308-B08B-919A6FD6E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553" y="3025165"/>
            <a:ext cx="3527195" cy="198359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94E5BA7-3632-4230-9FC9-E694B71D12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5260" y="4167223"/>
            <a:ext cx="3715896" cy="2160000"/>
          </a:xfrm>
          <a:prstGeom prst="rect">
            <a:avLst/>
          </a:prstGeom>
          <a:effectLst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131762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7E3995-7518-4DD1-8796-A12472A6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Valeurs, Besoins, Croyances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D595BE-09CB-499F-BF9F-8568E7995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Les valeurs pour donner un sens</a:t>
            </a:r>
          </a:p>
          <a:p>
            <a:endParaRPr lang="fr-FR" sz="4000" dirty="0"/>
          </a:p>
          <a:p>
            <a:r>
              <a:rPr lang="fr-FR" sz="4000" dirty="0"/>
              <a:t>Les besoins pour mieux se connaitre</a:t>
            </a:r>
          </a:p>
          <a:p>
            <a:endParaRPr lang="fr-FR" sz="4000" dirty="0"/>
          </a:p>
          <a:p>
            <a:r>
              <a:rPr lang="fr-FR" sz="4000" dirty="0"/>
              <a:t>Les croyances, limitante/aidante</a:t>
            </a:r>
          </a:p>
        </p:txBody>
      </p:sp>
    </p:spTree>
    <p:extLst>
      <p:ext uri="{BB962C8B-B14F-4D97-AF65-F5344CB8AC3E}">
        <p14:creationId xmlns:p14="http://schemas.microsoft.com/office/powerpoint/2010/main" val="283146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3AFDF3-F79D-44B4-9EF3-332DEAFA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mise en mouvement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D08B60-F172-47FF-BB66-37EF34D300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4000" dirty="0"/>
              <a:t>Bateson</a:t>
            </a:r>
          </a:p>
          <a:p>
            <a:pPr marL="0" indent="0" algn="ctr">
              <a:buNone/>
            </a:pPr>
            <a:r>
              <a:rPr lang="fr-FR" sz="3200" dirty="0"/>
              <a:t>Cohérence / Motivation</a:t>
            </a:r>
          </a:p>
          <a:p>
            <a:pPr marL="0" indent="0" algn="ctr">
              <a:buNone/>
            </a:pPr>
            <a:endParaRPr lang="fr-FR" sz="3200" dirty="0"/>
          </a:p>
          <a:p>
            <a:endParaRPr lang="fr-FR" sz="4000" dirty="0"/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634004-FAC7-4D86-8A70-5BB58ED122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/>
              <a:t>Roue de Hudson</a:t>
            </a:r>
          </a:p>
          <a:p>
            <a:pPr marL="0" indent="0" algn="ctr">
              <a:buNone/>
            </a:pPr>
            <a:r>
              <a:rPr lang="fr-FR" sz="3200" dirty="0"/>
              <a:t>Etapes du changement</a:t>
            </a:r>
          </a:p>
          <a:p>
            <a:pPr marL="0" indent="0" algn="ctr">
              <a:buNone/>
            </a:pPr>
            <a:endParaRPr lang="fr-FR" sz="32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FA7DB6B-A63A-455B-804A-91418D589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140" y="3157538"/>
            <a:ext cx="2286000" cy="30194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73E7D7F-1D38-4D6B-A79A-0350E05EC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287" y="3152951"/>
            <a:ext cx="3409013" cy="302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6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476299-236C-4F3D-BB3E-93385AF8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Estime de soi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EFAF6E-B54B-4634-9150-B18837009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Croyance limitante, pensée négative</a:t>
            </a:r>
          </a:p>
          <a:p>
            <a:r>
              <a:rPr lang="fr-FR" sz="4000" dirty="0"/>
              <a:t>Parasitage, perte d’énergie</a:t>
            </a:r>
          </a:p>
          <a:p>
            <a:r>
              <a:rPr lang="fr-FR" sz="4000" dirty="0"/>
              <a:t>Drivers pour agir différemment</a:t>
            </a:r>
          </a:p>
          <a:p>
            <a:r>
              <a:rPr lang="fr-FR" sz="4000" dirty="0"/>
              <a:t>Stress, agir sur les sources</a:t>
            </a:r>
          </a:p>
          <a:p>
            <a:r>
              <a:rPr lang="fr-FR" sz="4000" dirty="0"/>
              <a:t>Lancement de défi, vaincre la peur de l’échec</a:t>
            </a:r>
          </a:p>
        </p:txBody>
      </p:sp>
    </p:spTree>
    <p:extLst>
      <p:ext uri="{BB962C8B-B14F-4D97-AF65-F5344CB8AC3E}">
        <p14:creationId xmlns:p14="http://schemas.microsoft.com/office/powerpoint/2010/main" val="29961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32A93-0AB1-4A51-9F63-B9CC9E6D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84BFC1-7670-48A1-B465-32848A553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/>
              <a:t>Succès du coaching = posture du coach</a:t>
            </a:r>
          </a:p>
          <a:p>
            <a:endParaRPr lang="fr-FR" sz="4000" dirty="0"/>
          </a:p>
          <a:p>
            <a:r>
              <a:rPr lang="fr-FR" sz="4000" dirty="0"/>
              <a:t>Limites: conseils, thérapie</a:t>
            </a:r>
          </a:p>
          <a:p>
            <a:endParaRPr lang="fr-FR" sz="4000" dirty="0"/>
          </a:p>
          <a:p>
            <a:r>
              <a:rPr lang="fr-FR" sz="4000" dirty="0"/>
              <a:t>Apports: théorie, réflexion pro, questions/outils, vision, création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28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98C41B-636F-4A8C-8A70-774A6B7C0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Atouts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06197A-EEE3-46E1-B81E-78E9426B5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9791700" cy="4351338"/>
          </a:xfrm>
        </p:spPr>
        <p:txBody>
          <a:bodyPr>
            <a:normAutofit fontScale="92500"/>
          </a:bodyPr>
          <a:lstStyle/>
          <a:p>
            <a:r>
              <a:rPr lang="fr-FR" sz="4000" dirty="0"/>
              <a:t>Faire une pause</a:t>
            </a:r>
          </a:p>
          <a:p>
            <a:r>
              <a:rPr lang="fr-FR" sz="4000" dirty="0"/>
              <a:t>Accompagnement personnalisé</a:t>
            </a:r>
          </a:p>
          <a:p>
            <a:r>
              <a:rPr lang="fr-FR" sz="4000" dirty="0"/>
              <a:t>Sens, motivation, ressources, talents</a:t>
            </a:r>
          </a:p>
          <a:p>
            <a:r>
              <a:rPr lang="fr-FR" sz="4000" dirty="0"/>
              <a:t>Objectif clair, réaliste</a:t>
            </a:r>
          </a:p>
          <a:p>
            <a:r>
              <a:rPr lang="fr-FR" sz="4000" dirty="0"/>
              <a:t>Confiance en soi, autonomie, responsabilisation</a:t>
            </a:r>
          </a:p>
          <a:p>
            <a:r>
              <a:rPr lang="fr-FR" sz="4000" dirty="0"/>
              <a:t>Futur, solution, action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447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dèle de conception Cloud skipp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6290_TF03460508.potx" id="{51D5EDB0-2B33-4937-8DF6-51E8AD0D01A6}" vid="{35AA3B10-5F9D-4026-A6E1-289470B794C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Diapositives de conception Cloud skipper</Template>
  <TotalTime>230</TotalTime>
  <Words>176</Words>
  <Application>Microsoft Office PowerPoint</Application>
  <PresentationFormat>Grand écran</PresentationFormat>
  <Paragraphs>55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Modèle de conception Cloud skipper</vt:lpstr>
      <vt:lpstr>L’ Atout coaching lors d’une transition professionnelle</vt:lpstr>
      <vt:lpstr>Plan</vt:lpstr>
      <vt:lpstr>La transition professionnelle</vt:lpstr>
      <vt:lpstr>L’identité</vt:lpstr>
      <vt:lpstr>Valeurs, Besoins, Croyances</vt:lpstr>
      <vt:lpstr>La mise en mouvement</vt:lpstr>
      <vt:lpstr>Estime de soi</vt:lpstr>
      <vt:lpstr>Conclusion</vt:lpstr>
      <vt:lpstr>Atouts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dc:creator>Didier LAURENT</dc:creator>
  <cp:lastModifiedBy>Didier LAURENT</cp:lastModifiedBy>
  <cp:revision>23</cp:revision>
  <cp:lastPrinted>2019-06-06T15:11:08Z</cp:lastPrinted>
  <dcterms:created xsi:type="dcterms:W3CDTF">2019-06-03T19:34:35Z</dcterms:created>
  <dcterms:modified xsi:type="dcterms:W3CDTF">2019-06-06T15:12:45Z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